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9" r:id="rId1"/>
  </p:sldMasterIdLst>
  <p:notesMasterIdLst>
    <p:notesMasterId r:id="rId9"/>
  </p:notesMasterIdLst>
  <p:handoutMasterIdLst>
    <p:handoutMasterId r:id="rId10"/>
  </p:handoutMasterIdLst>
  <p:sldIdLst>
    <p:sldId id="256" r:id="rId2"/>
    <p:sldId id="260" r:id="rId3"/>
    <p:sldId id="271" r:id="rId4"/>
    <p:sldId id="270" r:id="rId5"/>
    <p:sldId id="268" r:id="rId6"/>
    <p:sldId id="272" r:id="rId7"/>
    <p:sldId id="267" r:id="rId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CC71"/>
    <a:srgbClr val="F1C40F"/>
    <a:srgbClr val="3498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212FE9-E08C-789E-C682-52C27FF1A0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3704AE-DE20-6237-FE38-3780795A56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C17036-57F0-4033-878B-2A84741E291F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E12100-3A00-B3B7-79E4-6C88E0A480B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FA2D7-A351-1075-F0AC-FC5E617F17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50447-A75B-4BF3-841E-F69293135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6939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50401-2409-4A51-A751-C814B6470FB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E1EAF-3629-45E0-8C7F-C3A565E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99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19085-C9BC-F555-C9F7-69E6E4481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AAAD0-853B-ECB9-2632-4F795AE58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7A44D-EAE0-F4CD-4514-647D8994D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D41E-8961-455E-BE3D-52DCFD182BCA}" type="datetime1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B6714-F2E1-2667-C221-55553C2CD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0331D-6617-F90D-D5F5-1113F7447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66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6B57E-4490-9568-2968-47610DEE5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34CE2-66D0-1441-EA25-4C8B1D669A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599B0-81F6-8CC4-0973-639243073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AD7CF-C4A7-47BC-8CA0-A2423BD6B414}" type="datetime1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06B5C-77FA-A92A-491E-C47B60CC6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6737E-2C0F-CC7C-0A06-E319D1D5B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001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28015D-A39A-0E68-18BB-B8E4DE2B99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15264-E204-4C1A-2803-A35C8AE3DF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7D497-7602-3B3A-FACC-984F7E0B7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7ED-9AA1-4792-8B84-4E6B933EF180}" type="datetime1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EDA14-1035-A1FD-2062-B398C3B01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D9EAF-15D2-4036-A152-C80263DE8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06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63ED2-FAA6-220D-0F82-EA4BBE4F8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929D8-F440-5F6A-292C-CDEA103E1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4053D-C89E-E776-BA75-5D1CB9C8B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F2F41-2D04-40FF-B725-8597E0E2AF28}" type="datetime1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74581-E965-83D2-2EC9-C538FD850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DB0E4-4185-AA74-4239-63018C92C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09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BC838-8650-1DF7-25C1-8092E799C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5F1CD-1ECD-511C-CA74-D798D4B79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1BB07-B2F2-80E3-D1B6-018ACC8CF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9906A-C844-4743-B9CD-73C2EEC07552}" type="datetime1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85F6B-C4BF-4C8A-7703-C48F6AC27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97102-1C5E-F89E-29A1-43F7065FF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43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3B5FA-0E46-040F-2277-13781581D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FBD15-F12D-C14B-742A-CAAEFB1BF2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3C1606-9E14-861E-28B4-FE320EC74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77EFFA-010F-C6F3-DB21-1B20A1937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E04E3-7771-46FC-A485-5D5B60EDE7C4}" type="datetime1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7A78E-0082-5347-5672-6C579F8AF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3FF3F-ED5D-D12D-DD4C-788A6B8B2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63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E51B4-B1D9-6BF5-9F69-D9561521F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D6C77-445E-24F9-08E8-57D5F6B1E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2BC510-4E03-7734-D082-F8B33417C5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CB6EA3-E128-4076-EA5B-6BAEBF921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CA46A9-319D-B66B-275B-ABBF66B18F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971FC0-884F-A3CC-D4BB-2C2F70D7A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7B7EB-A95B-4C9B-B5CA-832534FE81AF}" type="datetime1">
              <a:rPr lang="en-US" smtClean="0"/>
              <a:t>3/23/2025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05E603-637E-DD54-8612-C5E2EE9E1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177E6F-FE7A-B638-E80D-93CE2A874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14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Top Corners Rounded 6">
            <a:extLst>
              <a:ext uri="{FF2B5EF4-FFF2-40B4-BE49-F238E27FC236}">
                <a16:creationId xmlns:a16="http://schemas.microsoft.com/office/drawing/2014/main" id="{BE2BBE26-E770-B849-AC57-180D4F8E1B47}"/>
              </a:ext>
            </a:extLst>
          </p:cNvPr>
          <p:cNvSpPr/>
          <p:nvPr userDrawn="1"/>
        </p:nvSpPr>
        <p:spPr>
          <a:xfrm rot="5400000">
            <a:off x="3708617" y="-3520859"/>
            <a:ext cx="840943" cy="827722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6A07A-7891-EF80-BBAD-E4EF29D6B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27" y="136525"/>
            <a:ext cx="11141364" cy="10457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964968-8B6F-4A42-2B29-72426134C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7307F-0EB1-4E56-82DB-1BD3F33DAE22}" type="datetime1">
              <a:rPr lang="en-US" smtClean="0"/>
              <a:t>3/23/2025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FB994D-C797-C88E-D7B3-8711098FF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98117-34BD-B190-4375-0C1B074A4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496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400DA8-BE70-51DC-801D-7F3D135D5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35347-3E15-4228-ACD1-FA410F03C88A}" type="datetime1">
              <a:rPr lang="en-US" smtClean="0"/>
              <a:t>3/23/2025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76AE2-AE83-628D-6A7C-2BFA7C75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686D6-32FD-5DBA-C796-373B70903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973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9BE93-BAEF-5E5E-5EB0-B662E1781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E39A0-A206-2DF7-364A-1CDC33A42F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208038-5DAC-A788-7FBD-A1BF72A00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F37E9-746F-B78E-1671-991A1E9C3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84112-A496-4654-828C-C3F1F14531A1}" type="datetime1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67DC6-FD50-AA1B-8306-AD5AD6430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46540E-EF6A-E970-D2AD-710EF50DD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13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C67D3-8A16-CEC2-29A1-53B9F400D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E053E5-83AA-E7ED-045E-31E9CC089B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9DF34-B2F0-8E9D-3C51-DAC9CA1861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398A2-1227-029F-7AB9-465E813E8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F06F9-3F6B-430D-AD7B-9113A06E2545}" type="datetime1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525A6-038A-CAFC-3C05-4BBBADBE4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F994DE-B83C-4F95-9EFF-B0759C658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29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6069B683-F4CE-E2C6-CC75-D4FD169832BA}"/>
              </a:ext>
            </a:extLst>
          </p:cNvPr>
          <p:cNvSpPr/>
          <p:nvPr userDrawn="1"/>
        </p:nvSpPr>
        <p:spPr>
          <a:xfrm rot="8100000">
            <a:off x="11250661" y="6277768"/>
            <a:ext cx="1390650" cy="678163"/>
          </a:xfrm>
          <a:prstGeom prst="triangle">
            <a:avLst/>
          </a:prstGeom>
          <a:solidFill>
            <a:srgbClr val="3498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5B3DC4A-568C-19CF-5A93-5D70FE3235E0}"/>
              </a:ext>
            </a:extLst>
          </p:cNvPr>
          <p:cNvSpPr/>
          <p:nvPr userDrawn="1"/>
        </p:nvSpPr>
        <p:spPr>
          <a:xfrm>
            <a:off x="10945996" y="6244155"/>
            <a:ext cx="537110" cy="537110"/>
          </a:xfrm>
          <a:prstGeom prst="ellipse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5A6B00-1755-83FF-C98B-A62ED31E602B}"/>
              </a:ext>
            </a:extLst>
          </p:cNvPr>
          <p:cNvSpPr/>
          <p:nvPr userDrawn="1"/>
        </p:nvSpPr>
        <p:spPr>
          <a:xfrm>
            <a:off x="-9236" y="-101599"/>
            <a:ext cx="12201235" cy="2189017"/>
          </a:xfrm>
          <a:custGeom>
            <a:avLst/>
            <a:gdLst>
              <a:gd name="connsiteX0" fmla="*/ 415636 w 12533745"/>
              <a:gd name="connsiteY0" fmla="*/ 2244436 h 2650836"/>
              <a:gd name="connsiteX1" fmla="*/ 4701309 w 12533745"/>
              <a:gd name="connsiteY1" fmla="*/ 692727 h 2650836"/>
              <a:gd name="connsiteX2" fmla="*/ 9827490 w 12533745"/>
              <a:gd name="connsiteY2" fmla="*/ 277091 h 2650836"/>
              <a:gd name="connsiteX3" fmla="*/ 12459854 w 12533745"/>
              <a:gd name="connsiteY3" fmla="*/ 1209963 h 2650836"/>
              <a:gd name="connsiteX4" fmla="*/ 12533745 w 12533745"/>
              <a:gd name="connsiteY4" fmla="*/ 0 h 2650836"/>
              <a:gd name="connsiteX5" fmla="*/ 0 w 12533745"/>
              <a:gd name="connsiteY5" fmla="*/ 64654 h 2650836"/>
              <a:gd name="connsiteX6" fmla="*/ 129309 w 12533745"/>
              <a:gd name="connsiteY6" fmla="*/ 2650836 h 2650836"/>
              <a:gd name="connsiteX7" fmla="*/ 415636 w 12533745"/>
              <a:gd name="connsiteY7" fmla="*/ 2244436 h 2650836"/>
              <a:gd name="connsiteX0" fmla="*/ 415636 w 12533745"/>
              <a:gd name="connsiteY0" fmla="*/ 2244436 h 2244436"/>
              <a:gd name="connsiteX1" fmla="*/ 4701309 w 12533745"/>
              <a:gd name="connsiteY1" fmla="*/ 692727 h 2244436"/>
              <a:gd name="connsiteX2" fmla="*/ 9827490 w 12533745"/>
              <a:gd name="connsiteY2" fmla="*/ 277091 h 2244436"/>
              <a:gd name="connsiteX3" fmla="*/ 12459854 w 12533745"/>
              <a:gd name="connsiteY3" fmla="*/ 1209963 h 2244436"/>
              <a:gd name="connsiteX4" fmla="*/ 12533745 w 12533745"/>
              <a:gd name="connsiteY4" fmla="*/ 0 h 2244436"/>
              <a:gd name="connsiteX5" fmla="*/ 0 w 12533745"/>
              <a:gd name="connsiteY5" fmla="*/ 64654 h 2244436"/>
              <a:gd name="connsiteX6" fmla="*/ 415636 w 12533745"/>
              <a:gd name="connsiteY6" fmla="*/ 2244436 h 2244436"/>
              <a:gd name="connsiteX0" fmla="*/ 249381 w 12533745"/>
              <a:gd name="connsiteY0" fmla="*/ 2336800 h 2336800"/>
              <a:gd name="connsiteX1" fmla="*/ 4701309 w 12533745"/>
              <a:gd name="connsiteY1" fmla="*/ 692727 h 2336800"/>
              <a:gd name="connsiteX2" fmla="*/ 9827490 w 12533745"/>
              <a:gd name="connsiteY2" fmla="*/ 277091 h 2336800"/>
              <a:gd name="connsiteX3" fmla="*/ 12459854 w 12533745"/>
              <a:gd name="connsiteY3" fmla="*/ 1209963 h 2336800"/>
              <a:gd name="connsiteX4" fmla="*/ 12533745 w 12533745"/>
              <a:gd name="connsiteY4" fmla="*/ 0 h 2336800"/>
              <a:gd name="connsiteX5" fmla="*/ 0 w 12533745"/>
              <a:gd name="connsiteY5" fmla="*/ 64654 h 2336800"/>
              <a:gd name="connsiteX6" fmla="*/ 249381 w 12533745"/>
              <a:gd name="connsiteY6" fmla="*/ 2336800 h 2336800"/>
              <a:gd name="connsiteX0" fmla="*/ 0 w 12284364"/>
              <a:gd name="connsiteY0" fmla="*/ 2336800 h 2336800"/>
              <a:gd name="connsiteX1" fmla="*/ 4451928 w 12284364"/>
              <a:gd name="connsiteY1" fmla="*/ 692727 h 2336800"/>
              <a:gd name="connsiteX2" fmla="*/ 9578109 w 12284364"/>
              <a:gd name="connsiteY2" fmla="*/ 277091 h 2336800"/>
              <a:gd name="connsiteX3" fmla="*/ 12210473 w 12284364"/>
              <a:gd name="connsiteY3" fmla="*/ 1209963 h 2336800"/>
              <a:gd name="connsiteX4" fmla="*/ 12284364 w 12284364"/>
              <a:gd name="connsiteY4" fmla="*/ 0 h 2336800"/>
              <a:gd name="connsiteX5" fmla="*/ 36947 w 12284364"/>
              <a:gd name="connsiteY5" fmla="*/ 184727 h 2336800"/>
              <a:gd name="connsiteX6" fmla="*/ 0 w 12284364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96580 w 12302835"/>
              <a:gd name="connsiteY2" fmla="*/ 277091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96580 w 12302835"/>
              <a:gd name="connsiteY2" fmla="*/ 277091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59634 w 12302835"/>
              <a:gd name="connsiteY2" fmla="*/ 424873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59634 w 12302835"/>
              <a:gd name="connsiteY2" fmla="*/ 424873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78107 w 12302835"/>
              <a:gd name="connsiteY2" fmla="*/ 350982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336800 h 2336800"/>
              <a:gd name="connsiteX1" fmla="*/ 4470399 w 12302835"/>
              <a:gd name="connsiteY1" fmla="*/ 692727 h 2336800"/>
              <a:gd name="connsiteX2" fmla="*/ 9578107 w 12302835"/>
              <a:gd name="connsiteY2" fmla="*/ 350982 h 2336800"/>
              <a:gd name="connsiteX3" fmla="*/ 12228944 w 12302835"/>
              <a:gd name="connsiteY3" fmla="*/ 1209963 h 2336800"/>
              <a:gd name="connsiteX4" fmla="*/ 12302835 w 12302835"/>
              <a:gd name="connsiteY4" fmla="*/ 0 h 2336800"/>
              <a:gd name="connsiteX5" fmla="*/ 0 w 12302835"/>
              <a:gd name="connsiteY5" fmla="*/ 138545 h 2336800"/>
              <a:gd name="connsiteX6" fmla="*/ 18471 w 12302835"/>
              <a:gd name="connsiteY6" fmla="*/ 2336800 h 2336800"/>
              <a:gd name="connsiteX0" fmla="*/ 18471 w 12302835"/>
              <a:gd name="connsiteY0" fmla="*/ 2244436 h 2244436"/>
              <a:gd name="connsiteX1" fmla="*/ 4470399 w 12302835"/>
              <a:gd name="connsiteY1" fmla="*/ 692727 h 2244436"/>
              <a:gd name="connsiteX2" fmla="*/ 9578107 w 12302835"/>
              <a:gd name="connsiteY2" fmla="*/ 350982 h 2244436"/>
              <a:gd name="connsiteX3" fmla="*/ 12228944 w 12302835"/>
              <a:gd name="connsiteY3" fmla="*/ 1209963 h 2244436"/>
              <a:gd name="connsiteX4" fmla="*/ 12302835 w 12302835"/>
              <a:gd name="connsiteY4" fmla="*/ 0 h 2244436"/>
              <a:gd name="connsiteX5" fmla="*/ 0 w 12302835"/>
              <a:gd name="connsiteY5" fmla="*/ 138545 h 2244436"/>
              <a:gd name="connsiteX6" fmla="*/ 18471 w 12302835"/>
              <a:gd name="connsiteY6" fmla="*/ 2244436 h 2244436"/>
              <a:gd name="connsiteX0" fmla="*/ 18471 w 12302835"/>
              <a:gd name="connsiteY0" fmla="*/ 2244436 h 2244436"/>
              <a:gd name="connsiteX1" fmla="*/ 4470399 w 12302835"/>
              <a:gd name="connsiteY1" fmla="*/ 692727 h 2244436"/>
              <a:gd name="connsiteX2" fmla="*/ 9578107 w 12302835"/>
              <a:gd name="connsiteY2" fmla="*/ 350982 h 2244436"/>
              <a:gd name="connsiteX3" fmla="*/ 12228944 w 12302835"/>
              <a:gd name="connsiteY3" fmla="*/ 1209963 h 2244436"/>
              <a:gd name="connsiteX4" fmla="*/ 12302835 w 12302835"/>
              <a:gd name="connsiteY4" fmla="*/ 0 h 2244436"/>
              <a:gd name="connsiteX5" fmla="*/ 0 w 12302835"/>
              <a:gd name="connsiteY5" fmla="*/ 138545 h 2244436"/>
              <a:gd name="connsiteX6" fmla="*/ 18471 w 12302835"/>
              <a:gd name="connsiteY6" fmla="*/ 2244436 h 2244436"/>
              <a:gd name="connsiteX0" fmla="*/ 18471 w 12302835"/>
              <a:gd name="connsiteY0" fmla="*/ 2244436 h 2244436"/>
              <a:gd name="connsiteX1" fmla="*/ 4470399 w 12302835"/>
              <a:gd name="connsiteY1" fmla="*/ 692727 h 2244436"/>
              <a:gd name="connsiteX2" fmla="*/ 9578107 w 12302835"/>
              <a:gd name="connsiteY2" fmla="*/ 350982 h 2244436"/>
              <a:gd name="connsiteX3" fmla="*/ 12228944 w 12302835"/>
              <a:gd name="connsiteY3" fmla="*/ 1209963 h 2244436"/>
              <a:gd name="connsiteX4" fmla="*/ 12302835 w 12302835"/>
              <a:gd name="connsiteY4" fmla="*/ 0 h 2244436"/>
              <a:gd name="connsiteX5" fmla="*/ 0 w 12302835"/>
              <a:gd name="connsiteY5" fmla="*/ 166254 h 2244436"/>
              <a:gd name="connsiteX6" fmla="*/ 18471 w 12302835"/>
              <a:gd name="connsiteY6" fmla="*/ 2244436 h 2244436"/>
              <a:gd name="connsiteX0" fmla="*/ 18471 w 12228944"/>
              <a:gd name="connsiteY0" fmla="*/ 2189017 h 2189017"/>
              <a:gd name="connsiteX1" fmla="*/ 4470399 w 12228944"/>
              <a:gd name="connsiteY1" fmla="*/ 637308 h 2189017"/>
              <a:gd name="connsiteX2" fmla="*/ 9578107 w 12228944"/>
              <a:gd name="connsiteY2" fmla="*/ 295563 h 2189017"/>
              <a:gd name="connsiteX3" fmla="*/ 12228944 w 12228944"/>
              <a:gd name="connsiteY3" fmla="*/ 1154544 h 2189017"/>
              <a:gd name="connsiteX4" fmla="*/ 12201235 w 12228944"/>
              <a:gd name="connsiteY4" fmla="*/ 0 h 2189017"/>
              <a:gd name="connsiteX5" fmla="*/ 0 w 12228944"/>
              <a:gd name="connsiteY5" fmla="*/ 110835 h 2189017"/>
              <a:gd name="connsiteX6" fmla="*/ 18471 w 12228944"/>
              <a:gd name="connsiteY6" fmla="*/ 2189017 h 2189017"/>
              <a:gd name="connsiteX0" fmla="*/ 18471 w 12201235"/>
              <a:gd name="connsiteY0" fmla="*/ 2189017 h 2189017"/>
              <a:gd name="connsiteX1" fmla="*/ 4470399 w 12201235"/>
              <a:gd name="connsiteY1" fmla="*/ 637308 h 2189017"/>
              <a:gd name="connsiteX2" fmla="*/ 9578107 w 12201235"/>
              <a:gd name="connsiteY2" fmla="*/ 295563 h 2189017"/>
              <a:gd name="connsiteX3" fmla="*/ 12191998 w 12201235"/>
              <a:gd name="connsiteY3" fmla="*/ 1163780 h 2189017"/>
              <a:gd name="connsiteX4" fmla="*/ 12201235 w 12201235"/>
              <a:gd name="connsiteY4" fmla="*/ 0 h 2189017"/>
              <a:gd name="connsiteX5" fmla="*/ 0 w 12201235"/>
              <a:gd name="connsiteY5" fmla="*/ 110835 h 2189017"/>
              <a:gd name="connsiteX6" fmla="*/ 18471 w 12201235"/>
              <a:gd name="connsiteY6" fmla="*/ 2189017 h 2189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1235" h="2189017">
                <a:moveTo>
                  <a:pt x="18471" y="2189017"/>
                </a:moveTo>
                <a:cubicBezTo>
                  <a:pt x="1502447" y="1640993"/>
                  <a:pt x="2524605" y="1037551"/>
                  <a:pt x="4470399" y="637308"/>
                </a:cubicBezTo>
                <a:cubicBezTo>
                  <a:pt x="6066750" y="294023"/>
                  <a:pt x="8291174" y="207818"/>
                  <a:pt x="9578107" y="295563"/>
                </a:cubicBezTo>
                <a:cubicBezTo>
                  <a:pt x="10865040" y="383308"/>
                  <a:pt x="11648593" y="683489"/>
                  <a:pt x="12191998" y="1163780"/>
                </a:cubicBezTo>
                <a:lnTo>
                  <a:pt x="12201235" y="0"/>
                </a:lnTo>
                <a:lnTo>
                  <a:pt x="0" y="110835"/>
                </a:lnTo>
                <a:lnTo>
                  <a:pt x="18471" y="2189017"/>
                </a:lnTo>
                <a:close/>
              </a:path>
            </a:pathLst>
          </a:custGeom>
          <a:solidFill>
            <a:srgbClr val="F1C40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5C9D0F17-5ADD-6289-C4F0-02BD244BE64F}"/>
              </a:ext>
            </a:extLst>
          </p:cNvPr>
          <p:cNvSpPr/>
          <p:nvPr userDrawn="1"/>
        </p:nvSpPr>
        <p:spPr>
          <a:xfrm>
            <a:off x="2882503" y="-17860"/>
            <a:ext cx="1397793" cy="1397793"/>
          </a:xfrm>
          <a:prstGeom prst="diamond">
            <a:avLst/>
          </a:prstGeom>
          <a:solidFill>
            <a:srgbClr val="3498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2BF1D1-BD6A-0BDA-C0E6-B54A90EB95ED}"/>
              </a:ext>
            </a:extLst>
          </p:cNvPr>
          <p:cNvSpPr/>
          <p:nvPr userDrawn="1"/>
        </p:nvSpPr>
        <p:spPr>
          <a:xfrm>
            <a:off x="-9237" y="-110836"/>
            <a:ext cx="12201238" cy="2466109"/>
          </a:xfrm>
          <a:custGeom>
            <a:avLst/>
            <a:gdLst>
              <a:gd name="connsiteX0" fmla="*/ 277091 w 12783128"/>
              <a:gd name="connsiteY0" fmla="*/ 1468581 h 1487054"/>
              <a:gd name="connsiteX1" fmla="*/ 1034473 w 12783128"/>
              <a:gd name="connsiteY1" fmla="*/ 581891 h 1487054"/>
              <a:gd name="connsiteX2" fmla="*/ 3205019 w 12783128"/>
              <a:gd name="connsiteY2" fmla="*/ 508000 h 1487054"/>
              <a:gd name="connsiteX3" fmla="*/ 10049164 w 12783128"/>
              <a:gd name="connsiteY3" fmla="*/ 147781 h 1487054"/>
              <a:gd name="connsiteX4" fmla="*/ 12681528 w 12783128"/>
              <a:gd name="connsiteY4" fmla="*/ 757381 h 1487054"/>
              <a:gd name="connsiteX5" fmla="*/ 12783128 w 12783128"/>
              <a:gd name="connsiteY5" fmla="*/ 9236 h 1487054"/>
              <a:gd name="connsiteX6" fmla="*/ 0 w 12783128"/>
              <a:gd name="connsiteY6" fmla="*/ 0 h 1487054"/>
              <a:gd name="connsiteX7" fmla="*/ 55419 w 12783128"/>
              <a:gd name="connsiteY7" fmla="*/ 1487054 h 1487054"/>
              <a:gd name="connsiteX8" fmla="*/ 277091 w 12783128"/>
              <a:gd name="connsiteY8" fmla="*/ 1468581 h 1487054"/>
              <a:gd name="connsiteX0" fmla="*/ 267854 w 12783128"/>
              <a:gd name="connsiteY0" fmla="*/ 1496290 h 1496290"/>
              <a:gd name="connsiteX1" fmla="*/ 1034473 w 12783128"/>
              <a:gd name="connsiteY1" fmla="*/ 581891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034473 w 12783128"/>
              <a:gd name="connsiteY1" fmla="*/ 581891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034473 w 12783128"/>
              <a:gd name="connsiteY1" fmla="*/ 581891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302328 w 12783128"/>
              <a:gd name="connsiteY1" fmla="*/ 609600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302328 w 12783128"/>
              <a:gd name="connsiteY1" fmla="*/ 609600 h 1496290"/>
              <a:gd name="connsiteX2" fmla="*/ 3205019 w 12783128"/>
              <a:gd name="connsiteY2" fmla="*/ 508000 h 1496290"/>
              <a:gd name="connsiteX3" fmla="*/ 10049164 w 12783128"/>
              <a:gd name="connsiteY3" fmla="*/ 147781 h 1496290"/>
              <a:gd name="connsiteX4" fmla="*/ 12681528 w 12783128"/>
              <a:gd name="connsiteY4" fmla="*/ 757381 h 1496290"/>
              <a:gd name="connsiteX5" fmla="*/ 12783128 w 12783128"/>
              <a:gd name="connsiteY5" fmla="*/ 9236 h 1496290"/>
              <a:gd name="connsiteX6" fmla="*/ 0 w 12783128"/>
              <a:gd name="connsiteY6" fmla="*/ 0 h 1496290"/>
              <a:gd name="connsiteX7" fmla="*/ 55419 w 12783128"/>
              <a:gd name="connsiteY7" fmla="*/ 1487054 h 1496290"/>
              <a:gd name="connsiteX8" fmla="*/ 267854 w 12783128"/>
              <a:gd name="connsiteY8" fmla="*/ 1496290 h 1496290"/>
              <a:gd name="connsiteX0" fmla="*/ 267854 w 12783128"/>
              <a:gd name="connsiteY0" fmla="*/ 1496290 h 1496290"/>
              <a:gd name="connsiteX1" fmla="*/ 1302328 w 12783128"/>
              <a:gd name="connsiteY1" fmla="*/ 609600 h 1496290"/>
              <a:gd name="connsiteX2" fmla="*/ 10049164 w 12783128"/>
              <a:gd name="connsiteY2" fmla="*/ 147781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049164 w 12783128"/>
              <a:gd name="connsiteY2" fmla="*/ 147781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049164 w 12783128"/>
              <a:gd name="connsiteY2" fmla="*/ 147781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187710 w 12783128"/>
              <a:gd name="connsiteY2" fmla="*/ 286327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67854 w 12783128"/>
              <a:gd name="connsiteY0" fmla="*/ 1496290 h 1496290"/>
              <a:gd name="connsiteX1" fmla="*/ 2743200 w 12783128"/>
              <a:gd name="connsiteY1" fmla="*/ 387927 h 1496290"/>
              <a:gd name="connsiteX2" fmla="*/ 10187710 w 12783128"/>
              <a:gd name="connsiteY2" fmla="*/ 286327 h 1496290"/>
              <a:gd name="connsiteX3" fmla="*/ 12681528 w 12783128"/>
              <a:gd name="connsiteY3" fmla="*/ 757381 h 1496290"/>
              <a:gd name="connsiteX4" fmla="*/ 12783128 w 12783128"/>
              <a:gd name="connsiteY4" fmla="*/ 9236 h 1496290"/>
              <a:gd name="connsiteX5" fmla="*/ 0 w 12783128"/>
              <a:gd name="connsiteY5" fmla="*/ 0 h 1496290"/>
              <a:gd name="connsiteX6" fmla="*/ 55419 w 12783128"/>
              <a:gd name="connsiteY6" fmla="*/ 1487054 h 1496290"/>
              <a:gd name="connsiteX7" fmla="*/ 267854 w 12783128"/>
              <a:gd name="connsiteY7" fmla="*/ 1496290 h 1496290"/>
              <a:gd name="connsiteX0" fmla="*/ 258618 w 12783128"/>
              <a:gd name="connsiteY0" fmla="*/ 2041236 h 2041236"/>
              <a:gd name="connsiteX1" fmla="*/ 2743200 w 12783128"/>
              <a:gd name="connsiteY1" fmla="*/ 387927 h 2041236"/>
              <a:gd name="connsiteX2" fmla="*/ 10187710 w 12783128"/>
              <a:gd name="connsiteY2" fmla="*/ 286327 h 2041236"/>
              <a:gd name="connsiteX3" fmla="*/ 12681528 w 12783128"/>
              <a:gd name="connsiteY3" fmla="*/ 757381 h 2041236"/>
              <a:gd name="connsiteX4" fmla="*/ 12783128 w 12783128"/>
              <a:gd name="connsiteY4" fmla="*/ 9236 h 2041236"/>
              <a:gd name="connsiteX5" fmla="*/ 0 w 12783128"/>
              <a:gd name="connsiteY5" fmla="*/ 0 h 2041236"/>
              <a:gd name="connsiteX6" fmla="*/ 55419 w 12783128"/>
              <a:gd name="connsiteY6" fmla="*/ 1487054 h 2041236"/>
              <a:gd name="connsiteX7" fmla="*/ 258618 w 12783128"/>
              <a:gd name="connsiteY7" fmla="*/ 2041236 h 2041236"/>
              <a:gd name="connsiteX0" fmla="*/ 258618 w 12783128"/>
              <a:gd name="connsiteY0" fmla="*/ 2041236 h 2041236"/>
              <a:gd name="connsiteX1" fmla="*/ 2743200 w 12783128"/>
              <a:gd name="connsiteY1" fmla="*/ 387927 h 2041236"/>
              <a:gd name="connsiteX2" fmla="*/ 10187710 w 12783128"/>
              <a:gd name="connsiteY2" fmla="*/ 286327 h 2041236"/>
              <a:gd name="connsiteX3" fmla="*/ 12469092 w 12783128"/>
              <a:gd name="connsiteY3" fmla="*/ 812800 h 2041236"/>
              <a:gd name="connsiteX4" fmla="*/ 12783128 w 12783128"/>
              <a:gd name="connsiteY4" fmla="*/ 9236 h 2041236"/>
              <a:gd name="connsiteX5" fmla="*/ 0 w 12783128"/>
              <a:gd name="connsiteY5" fmla="*/ 0 h 2041236"/>
              <a:gd name="connsiteX6" fmla="*/ 55419 w 12783128"/>
              <a:gd name="connsiteY6" fmla="*/ 1487054 h 2041236"/>
              <a:gd name="connsiteX7" fmla="*/ 258618 w 12783128"/>
              <a:gd name="connsiteY7" fmla="*/ 2041236 h 2041236"/>
              <a:gd name="connsiteX0" fmla="*/ 258618 w 12469092"/>
              <a:gd name="connsiteY0" fmla="*/ 2041236 h 2041236"/>
              <a:gd name="connsiteX1" fmla="*/ 2743200 w 12469092"/>
              <a:gd name="connsiteY1" fmla="*/ 387927 h 2041236"/>
              <a:gd name="connsiteX2" fmla="*/ 10187710 w 12469092"/>
              <a:gd name="connsiteY2" fmla="*/ 286327 h 2041236"/>
              <a:gd name="connsiteX3" fmla="*/ 12469092 w 12469092"/>
              <a:gd name="connsiteY3" fmla="*/ 812800 h 2041236"/>
              <a:gd name="connsiteX4" fmla="*/ 12459855 w 12469092"/>
              <a:gd name="connsiteY4" fmla="*/ 0 h 2041236"/>
              <a:gd name="connsiteX5" fmla="*/ 0 w 12469092"/>
              <a:gd name="connsiteY5" fmla="*/ 0 h 2041236"/>
              <a:gd name="connsiteX6" fmla="*/ 55419 w 12469092"/>
              <a:gd name="connsiteY6" fmla="*/ 1487054 h 2041236"/>
              <a:gd name="connsiteX7" fmla="*/ 258618 w 12469092"/>
              <a:gd name="connsiteY7" fmla="*/ 2041236 h 2041236"/>
              <a:gd name="connsiteX0" fmla="*/ 258618 w 12469092"/>
              <a:gd name="connsiteY0" fmla="*/ 2041236 h 2041236"/>
              <a:gd name="connsiteX1" fmla="*/ 2743200 w 12469092"/>
              <a:gd name="connsiteY1" fmla="*/ 387927 h 2041236"/>
              <a:gd name="connsiteX2" fmla="*/ 10187710 w 12469092"/>
              <a:gd name="connsiteY2" fmla="*/ 286327 h 2041236"/>
              <a:gd name="connsiteX3" fmla="*/ 12469092 w 12469092"/>
              <a:gd name="connsiteY3" fmla="*/ 812800 h 2041236"/>
              <a:gd name="connsiteX4" fmla="*/ 12459855 w 12469092"/>
              <a:gd name="connsiteY4" fmla="*/ 0 h 2041236"/>
              <a:gd name="connsiteX5" fmla="*/ 0 w 12469092"/>
              <a:gd name="connsiteY5" fmla="*/ 0 h 2041236"/>
              <a:gd name="connsiteX6" fmla="*/ 258618 w 12469092"/>
              <a:gd name="connsiteY6" fmla="*/ 2041236 h 2041236"/>
              <a:gd name="connsiteX0" fmla="*/ 101600 w 12312074"/>
              <a:gd name="connsiteY0" fmla="*/ 2041236 h 2041236"/>
              <a:gd name="connsiteX1" fmla="*/ 2586182 w 12312074"/>
              <a:gd name="connsiteY1" fmla="*/ 387927 h 2041236"/>
              <a:gd name="connsiteX2" fmla="*/ 10030692 w 12312074"/>
              <a:gd name="connsiteY2" fmla="*/ 286327 h 2041236"/>
              <a:gd name="connsiteX3" fmla="*/ 12312074 w 12312074"/>
              <a:gd name="connsiteY3" fmla="*/ 812800 h 2041236"/>
              <a:gd name="connsiteX4" fmla="*/ 12302837 w 12312074"/>
              <a:gd name="connsiteY4" fmla="*/ 0 h 2041236"/>
              <a:gd name="connsiteX5" fmla="*/ 0 w 12312074"/>
              <a:gd name="connsiteY5" fmla="*/ 120073 h 2041236"/>
              <a:gd name="connsiteX6" fmla="*/ 101600 w 12312074"/>
              <a:gd name="connsiteY6" fmla="*/ 2041236 h 2041236"/>
              <a:gd name="connsiteX0" fmla="*/ 0 w 12210474"/>
              <a:gd name="connsiteY0" fmla="*/ 2041236 h 2041236"/>
              <a:gd name="connsiteX1" fmla="*/ 2484582 w 12210474"/>
              <a:gd name="connsiteY1" fmla="*/ 387927 h 2041236"/>
              <a:gd name="connsiteX2" fmla="*/ 9929092 w 12210474"/>
              <a:gd name="connsiteY2" fmla="*/ 286327 h 2041236"/>
              <a:gd name="connsiteX3" fmla="*/ 12210474 w 12210474"/>
              <a:gd name="connsiteY3" fmla="*/ 812800 h 2041236"/>
              <a:gd name="connsiteX4" fmla="*/ 12201237 w 12210474"/>
              <a:gd name="connsiteY4" fmla="*/ 0 h 2041236"/>
              <a:gd name="connsiteX5" fmla="*/ 64654 w 12210474"/>
              <a:gd name="connsiteY5" fmla="*/ 175491 h 2041236"/>
              <a:gd name="connsiteX6" fmla="*/ 0 w 12210474"/>
              <a:gd name="connsiteY6" fmla="*/ 2041236 h 2041236"/>
              <a:gd name="connsiteX0" fmla="*/ 0 w 12210474"/>
              <a:gd name="connsiteY0" fmla="*/ 2041236 h 2041236"/>
              <a:gd name="connsiteX1" fmla="*/ 2484582 w 12210474"/>
              <a:gd name="connsiteY1" fmla="*/ 387927 h 2041236"/>
              <a:gd name="connsiteX2" fmla="*/ 9929092 w 12210474"/>
              <a:gd name="connsiteY2" fmla="*/ 286327 h 2041236"/>
              <a:gd name="connsiteX3" fmla="*/ 12210474 w 12210474"/>
              <a:gd name="connsiteY3" fmla="*/ 812800 h 2041236"/>
              <a:gd name="connsiteX4" fmla="*/ 12201237 w 12210474"/>
              <a:gd name="connsiteY4" fmla="*/ 0 h 2041236"/>
              <a:gd name="connsiteX5" fmla="*/ 0 w 12210474"/>
              <a:gd name="connsiteY5" fmla="*/ 110836 h 2041236"/>
              <a:gd name="connsiteX6" fmla="*/ 0 w 12210474"/>
              <a:gd name="connsiteY6" fmla="*/ 2041236 h 2041236"/>
              <a:gd name="connsiteX0" fmla="*/ 0 w 12210474"/>
              <a:gd name="connsiteY0" fmla="*/ 2466109 h 2466109"/>
              <a:gd name="connsiteX1" fmla="*/ 2484582 w 12210474"/>
              <a:gd name="connsiteY1" fmla="*/ 387927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2484582 w 12210474"/>
              <a:gd name="connsiteY1" fmla="*/ 387927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2558473 w 12210474"/>
              <a:gd name="connsiteY1" fmla="*/ 748145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2558473 w 12210474"/>
              <a:gd name="connsiteY1" fmla="*/ 748145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3158837 w 12210474"/>
              <a:gd name="connsiteY1" fmla="*/ 683491 h 2466109"/>
              <a:gd name="connsiteX2" fmla="*/ 9929092 w 12210474"/>
              <a:gd name="connsiteY2" fmla="*/ 286327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10474"/>
              <a:gd name="connsiteY0" fmla="*/ 2466109 h 2466109"/>
              <a:gd name="connsiteX1" fmla="*/ 3158837 w 12210474"/>
              <a:gd name="connsiteY1" fmla="*/ 683491 h 2466109"/>
              <a:gd name="connsiteX2" fmla="*/ 9864438 w 12210474"/>
              <a:gd name="connsiteY2" fmla="*/ 406400 h 2466109"/>
              <a:gd name="connsiteX3" fmla="*/ 12210474 w 12210474"/>
              <a:gd name="connsiteY3" fmla="*/ 812800 h 2466109"/>
              <a:gd name="connsiteX4" fmla="*/ 12201237 w 12210474"/>
              <a:gd name="connsiteY4" fmla="*/ 0 h 2466109"/>
              <a:gd name="connsiteX5" fmla="*/ 0 w 12210474"/>
              <a:gd name="connsiteY5" fmla="*/ 110836 h 2466109"/>
              <a:gd name="connsiteX6" fmla="*/ 0 w 12210474"/>
              <a:gd name="connsiteY6" fmla="*/ 2466109 h 2466109"/>
              <a:gd name="connsiteX0" fmla="*/ 0 w 12201237"/>
              <a:gd name="connsiteY0" fmla="*/ 2466109 h 2466109"/>
              <a:gd name="connsiteX1" fmla="*/ 3158837 w 12201237"/>
              <a:gd name="connsiteY1" fmla="*/ 683491 h 2466109"/>
              <a:gd name="connsiteX2" fmla="*/ 9864438 w 12201237"/>
              <a:gd name="connsiteY2" fmla="*/ 406400 h 2466109"/>
              <a:gd name="connsiteX3" fmla="*/ 12182765 w 12201237"/>
              <a:gd name="connsiteY3" fmla="*/ 1099127 h 2466109"/>
              <a:gd name="connsiteX4" fmla="*/ 12201237 w 12201237"/>
              <a:gd name="connsiteY4" fmla="*/ 0 h 2466109"/>
              <a:gd name="connsiteX5" fmla="*/ 0 w 12201237"/>
              <a:gd name="connsiteY5" fmla="*/ 110836 h 2466109"/>
              <a:gd name="connsiteX6" fmla="*/ 0 w 12201237"/>
              <a:gd name="connsiteY6" fmla="*/ 2466109 h 2466109"/>
              <a:gd name="connsiteX0" fmla="*/ 0 w 12201237"/>
              <a:gd name="connsiteY0" fmla="*/ 2466109 h 2466109"/>
              <a:gd name="connsiteX1" fmla="*/ 3158837 w 12201237"/>
              <a:gd name="connsiteY1" fmla="*/ 683491 h 2466109"/>
              <a:gd name="connsiteX2" fmla="*/ 9864438 w 12201237"/>
              <a:gd name="connsiteY2" fmla="*/ 406400 h 2466109"/>
              <a:gd name="connsiteX3" fmla="*/ 12182765 w 12201237"/>
              <a:gd name="connsiteY3" fmla="*/ 1099127 h 2466109"/>
              <a:gd name="connsiteX4" fmla="*/ 12201237 w 12201237"/>
              <a:gd name="connsiteY4" fmla="*/ 0 h 2466109"/>
              <a:gd name="connsiteX5" fmla="*/ 0 w 12201237"/>
              <a:gd name="connsiteY5" fmla="*/ 110836 h 2466109"/>
              <a:gd name="connsiteX6" fmla="*/ 0 w 12201237"/>
              <a:gd name="connsiteY6" fmla="*/ 2466109 h 2466109"/>
              <a:gd name="connsiteX0" fmla="*/ 0 w 12201238"/>
              <a:gd name="connsiteY0" fmla="*/ 2466109 h 2466109"/>
              <a:gd name="connsiteX1" fmla="*/ 3158837 w 12201238"/>
              <a:gd name="connsiteY1" fmla="*/ 683491 h 2466109"/>
              <a:gd name="connsiteX2" fmla="*/ 9864438 w 12201238"/>
              <a:gd name="connsiteY2" fmla="*/ 406400 h 2466109"/>
              <a:gd name="connsiteX3" fmla="*/ 12201238 w 12201238"/>
              <a:gd name="connsiteY3" fmla="*/ 1099127 h 2466109"/>
              <a:gd name="connsiteX4" fmla="*/ 12201237 w 12201238"/>
              <a:gd name="connsiteY4" fmla="*/ 0 h 2466109"/>
              <a:gd name="connsiteX5" fmla="*/ 0 w 12201238"/>
              <a:gd name="connsiteY5" fmla="*/ 110836 h 2466109"/>
              <a:gd name="connsiteX6" fmla="*/ 0 w 12201238"/>
              <a:gd name="connsiteY6" fmla="*/ 2466109 h 2466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01238" h="2466109">
                <a:moveTo>
                  <a:pt x="0" y="2466109"/>
                </a:moveTo>
                <a:cubicBezTo>
                  <a:pt x="153940" y="2176703"/>
                  <a:pt x="1514764" y="1026776"/>
                  <a:pt x="3158837" y="683491"/>
                </a:cubicBezTo>
                <a:cubicBezTo>
                  <a:pt x="4802910" y="340206"/>
                  <a:pt x="8357371" y="337127"/>
                  <a:pt x="9864438" y="406400"/>
                </a:cubicBezTo>
                <a:cubicBezTo>
                  <a:pt x="11371505" y="475673"/>
                  <a:pt x="11582401" y="609600"/>
                  <a:pt x="12201238" y="1099127"/>
                </a:cubicBezTo>
                <a:cubicBezTo>
                  <a:pt x="12201238" y="732751"/>
                  <a:pt x="12201237" y="366376"/>
                  <a:pt x="12201237" y="0"/>
                </a:cubicBezTo>
                <a:lnTo>
                  <a:pt x="0" y="110836"/>
                </a:lnTo>
                <a:lnTo>
                  <a:pt x="0" y="2466109"/>
                </a:lnTo>
                <a:close/>
              </a:path>
            </a:pathLst>
          </a:cu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F6F922-54E5-C9D9-E75B-9FB7C023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A5C8F-164D-7E1D-EF92-07DBF719A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43CF-10DD-AF75-33A6-A8144BB11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BCB8D-29B8-4E35-9093-2F363A120E10}" type="datetime1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8D02E-7365-E015-EAB9-8DEDBB29C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E6988-4767-75E2-85F5-D1C04F94B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5996" y="6356350"/>
            <a:ext cx="5371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93FD5F73-0A7F-43DF-92DF-1CB70364DBB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: Top Corners Rounded 8">
            <a:extLst>
              <a:ext uri="{FF2B5EF4-FFF2-40B4-BE49-F238E27FC236}">
                <a16:creationId xmlns:a16="http://schemas.microsoft.com/office/drawing/2014/main" id="{D5EDC247-EAEC-64B0-B97C-1B68C8CA4416}"/>
              </a:ext>
            </a:extLst>
          </p:cNvPr>
          <p:cNvSpPr/>
          <p:nvPr userDrawn="1"/>
        </p:nvSpPr>
        <p:spPr>
          <a:xfrm rot="10800000">
            <a:off x="8610599" y="-82262"/>
            <a:ext cx="2910607" cy="872836"/>
          </a:xfrm>
          <a:prstGeom prst="round2SameRect">
            <a:avLst>
              <a:gd name="adj1" fmla="val 25379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279400" sx="102000" sy="102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53209A-5331-ACB0-B99A-5450181EFD9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4640" y="48160"/>
            <a:ext cx="2604306" cy="66914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632AF3-F645-2F85-4340-AFBD131029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" t="3607" r="15402" b="4065"/>
          <a:stretch/>
        </p:blipFill>
        <p:spPr>
          <a:xfrm>
            <a:off x="8139824" y="1870075"/>
            <a:ext cx="4052175" cy="343925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3163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0" r:id="rId1"/>
    <p:sldLayoutId id="2147483931" r:id="rId2"/>
    <p:sldLayoutId id="2147483932" r:id="rId3"/>
    <p:sldLayoutId id="2147483933" r:id="rId4"/>
    <p:sldLayoutId id="2147483934" r:id="rId5"/>
    <p:sldLayoutId id="2147483935" r:id="rId6"/>
    <p:sldLayoutId id="2147483936" r:id="rId7"/>
    <p:sldLayoutId id="2147483937" r:id="rId8"/>
    <p:sldLayoutId id="2147483938" r:id="rId9"/>
    <p:sldLayoutId id="2147483939" r:id="rId10"/>
    <p:sldLayoutId id="214748394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DEE2306-1CFB-99CE-4D0D-5110F16661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D"/>
              </a:clrFrom>
              <a:clrTo>
                <a:srgbClr val="FFFF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56" t="4082" r="20632" b="3265"/>
          <a:stretch/>
        </p:blipFill>
        <p:spPr>
          <a:xfrm>
            <a:off x="661446" y="1064216"/>
            <a:ext cx="4315100" cy="5066522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534C46C1-DAF0-86BB-C2A1-629410F7E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41846" y="868757"/>
            <a:ext cx="6357311" cy="1305318"/>
          </a:xfrm>
        </p:spPr>
        <p:txBody>
          <a:bodyPr>
            <a:noAutofit/>
          </a:bodyPr>
          <a:lstStyle/>
          <a:p>
            <a:pPr algn="l"/>
            <a:r>
              <a:rPr lang="th-TH" sz="6000" dirty="0">
                <a:solidFill>
                  <a:srgbClr val="2ECC71"/>
                </a:solidFill>
              </a:rPr>
              <a:t>รู้จักกับ</a:t>
            </a:r>
            <a:r>
              <a:rPr lang="en-US" sz="6000" dirty="0">
                <a:solidFill>
                  <a:srgbClr val="2ECC71"/>
                </a:solidFill>
              </a:rPr>
              <a:t> ATD-S3 Driver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7CF5C2D-C2DD-F330-FBC5-B4AA4A1C1B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6" y="2174075"/>
            <a:ext cx="6976436" cy="1655762"/>
          </a:xfrm>
        </p:spPr>
        <p:txBody>
          <a:bodyPr>
            <a:normAutofit/>
          </a:bodyPr>
          <a:lstStyle/>
          <a:p>
            <a:pPr algn="l"/>
            <a:r>
              <a:rPr lang="th-TH" sz="3800" dirty="0">
                <a:solidFill>
                  <a:srgbClr val="F1C40F"/>
                </a:solidFill>
              </a:rPr>
              <a:t>บอร์ด </a:t>
            </a:r>
            <a:r>
              <a:rPr lang="en-US" sz="3800" dirty="0">
                <a:solidFill>
                  <a:srgbClr val="F1C40F"/>
                </a:solidFill>
              </a:rPr>
              <a:t>ESP32-S3 </a:t>
            </a:r>
            <a:r>
              <a:rPr lang="th-TH" sz="3800" dirty="0">
                <a:solidFill>
                  <a:srgbClr val="F1C40F"/>
                </a:solidFill>
              </a:rPr>
              <a:t>ขับจอ 4.3/5/7 นิ้ว</a:t>
            </a:r>
            <a:endParaRPr lang="en-US" sz="3800" dirty="0">
              <a:solidFill>
                <a:srgbClr val="F1C40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0727E9-EFD9-C546-CB39-B09006371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1</a:t>
            </a:fld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F04633B-63C5-908C-7CD6-FD20B528732D}"/>
              </a:ext>
            </a:extLst>
          </p:cNvPr>
          <p:cNvSpPr/>
          <p:nvPr/>
        </p:nvSpPr>
        <p:spPr>
          <a:xfrm>
            <a:off x="7382022" y="3429000"/>
            <a:ext cx="2876957" cy="287695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444500" dist="3429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93D0B8-CF9A-BE19-924A-DEF54941BB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7875" y="3873067"/>
            <a:ext cx="1885250" cy="19888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94DBEE-6E2A-6458-BE87-87E8BD2075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1" t="6961" r="16173" b="5714"/>
          <a:stretch/>
        </p:blipFill>
        <p:spPr>
          <a:xfrm>
            <a:off x="2869241" y="2174075"/>
            <a:ext cx="4306955" cy="420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339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DC1CCB6-C581-E014-BF64-531D2E8DC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อุปกรณ์ที่มีในชุด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4198A-D4C0-0786-01D4-495CB06EA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AE8743-8B47-E3EA-7E6A-328B481CC349}"/>
              </a:ext>
            </a:extLst>
          </p:cNvPr>
          <p:cNvSpPr txBox="1"/>
          <p:nvPr/>
        </p:nvSpPr>
        <p:spPr>
          <a:xfrm>
            <a:off x="5303878" y="3260192"/>
            <a:ext cx="2878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dirty="0"/>
              <a:t>หน้าจอ 4.3/5/7 นิ้ว*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C544B5-D44E-5579-5B21-4B9B4ABDD6C1}"/>
              </a:ext>
            </a:extLst>
          </p:cNvPr>
          <p:cNvSpPr txBox="1"/>
          <p:nvPr/>
        </p:nvSpPr>
        <p:spPr>
          <a:xfrm>
            <a:off x="8692475" y="3260192"/>
            <a:ext cx="2878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dirty="0"/>
              <a:t>โมดูลต่อสายทัช*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F4CB9B-8915-92DB-2C24-0541F24F3703}"/>
              </a:ext>
            </a:extLst>
          </p:cNvPr>
          <p:cNvSpPr txBox="1"/>
          <p:nvPr/>
        </p:nvSpPr>
        <p:spPr>
          <a:xfrm>
            <a:off x="5303876" y="6030776"/>
            <a:ext cx="2878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dirty="0"/>
              <a:t>สายแพรทัช*</a:t>
            </a:r>
            <a:endParaRPr 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94F7F5-ACCF-1855-0232-C64705891575}"/>
              </a:ext>
            </a:extLst>
          </p:cNvPr>
          <p:cNvSpPr txBox="1"/>
          <p:nvPr/>
        </p:nvSpPr>
        <p:spPr>
          <a:xfrm>
            <a:off x="1455489" y="5600745"/>
            <a:ext cx="25428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ATD-S3 Driver</a:t>
            </a:r>
            <a:endParaRPr lang="th-TH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CDDDF3-469B-8AD2-3A7B-7DC02A6A73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876" y="1089000"/>
            <a:ext cx="2878595" cy="21600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345FDF-E197-D3F3-EF7C-A2E6BC4683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42" t="9932" r="15324" b="7314"/>
          <a:stretch/>
        </p:blipFill>
        <p:spPr>
          <a:xfrm>
            <a:off x="697331" y="1824295"/>
            <a:ext cx="4059122" cy="3869757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D9705F9-176F-DF66-F18F-CFB835857EAA}"/>
              </a:ext>
            </a:extLst>
          </p:cNvPr>
          <p:cNvSpPr/>
          <p:nvPr/>
        </p:nvSpPr>
        <p:spPr>
          <a:xfrm>
            <a:off x="5297877" y="3870776"/>
            <a:ext cx="2878498" cy="2159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5FB4939-24F0-CB59-09C3-0AD4953FBB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2041">
            <a:off x="5163573" y="4787339"/>
            <a:ext cx="3166876" cy="22043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8549886-A851-B747-CAEE-7F4C8903E3B2}"/>
              </a:ext>
            </a:extLst>
          </p:cNvPr>
          <p:cNvSpPr/>
          <p:nvPr/>
        </p:nvSpPr>
        <p:spPr>
          <a:xfrm>
            <a:off x="8729894" y="1069026"/>
            <a:ext cx="2878498" cy="2159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A970AB1-EE03-AB71-8BBC-543BCA9A28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3466" y="1504751"/>
            <a:ext cx="1951354" cy="132849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37E33777-95C1-2410-A97C-E874321AB250}"/>
              </a:ext>
            </a:extLst>
          </p:cNvPr>
          <p:cNvSpPr txBox="1"/>
          <p:nvPr/>
        </p:nvSpPr>
        <p:spPr>
          <a:xfrm>
            <a:off x="8975204" y="5283075"/>
            <a:ext cx="2239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solidFill>
                  <a:srgbClr val="FF0000"/>
                </a:solidFill>
              </a:rPr>
              <a:t>* </a:t>
            </a:r>
            <a:r>
              <a:rPr lang="en-US" dirty="0">
                <a:solidFill>
                  <a:srgbClr val="FF0000"/>
                </a:solidFill>
              </a:rPr>
              <a:t>= </a:t>
            </a:r>
            <a:r>
              <a:rPr lang="th-TH" dirty="0">
                <a:solidFill>
                  <a:srgbClr val="FF0000"/>
                </a:solidFill>
              </a:rPr>
              <a:t>ตัวเลือกซื้อเพิ่ม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897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E67FDB5-A3E4-4935-B39D-B89D1AD2B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ส่วนประกอบ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24EE1-6873-5A77-DD46-51F87790E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3</a:t>
            </a:fld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747293D-6275-200D-4080-B1B0091B1734}"/>
              </a:ext>
            </a:extLst>
          </p:cNvPr>
          <p:cNvGrpSpPr/>
          <p:nvPr/>
        </p:nvGrpSpPr>
        <p:grpSpPr>
          <a:xfrm>
            <a:off x="1738603" y="1182255"/>
            <a:ext cx="9254048" cy="5306322"/>
            <a:chOff x="2030357" y="891255"/>
            <a:chExt cx="9254048" cy="53063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5811C87-54D2-FF21-C0D7-236A114177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42" t="9932" r="15324" b="7314"/>
            <a:stretch/>
          </p:blipFill>
          <p:spPr>
            <a:xfrm>
              <a:off x="4039848" y="1537024"/>
              <a:ext cx="4059122" cy="3869757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7E3D8D7-A20D-BCE7-262C-43C3EAEAF73B}"/>
                </a:ext>
              </a:extLst>
            </p:cNvPr>
            <p:cNvCxnSpPr>
              <a:cxnSpLocks/>
            </p:cNvCxnSpPr>
            <p:nvPr/>
          </p:nvCxnSpPr>
          <p:spPr>
            <a:xfrm>
              <a:off x="6357256" y="1251855"/>
              <a:ext cx="0" cy="492415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B92A4E3-D959-4B10-EF4A-A877625E3C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86005" y="4325223"/>
              <a:ext cx="625929" cy="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14BF198-7C1E-7B49-448C-6A5C55062B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43154" y="3290593"/>
              <a:ext cx="625929" cy="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EAA4DCD-D053-EC56-8E05-2076F8B16D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51019" y="5313177"/>
              <a:ext cx="0" cy="42515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08E7086-38CA-E716-00F9-4631F7161ED2}"/>
                </a:ext>
              </a:extLst>
            </p:cNvPr>
            <p:cNvSpPr txBox="1"/>
            <p:nvPr/>
          </p:nvSpPr>
          <p:spPr>
            <a:xfrm>
              <a:off x="5738338" y="891255"/>
              <a:ext cx="13556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2400" dirty="0"/>
                <a:t>จุดต่อจอ</a:t>
              </a:r>
              <a:endParaRPr lang="en-US" sz="24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5433C42-C342-6709-2EC0-F8E5CEE8B141}"/>
                </a:ext>
              </a:extLst>
            </p:cNvPr>
            <p:cNvSpPr txBox="1"/>
            <p:nvPr/>
          </p:nvSpPr>
          <p:spPr>
            <a:xfrm>
              <a:off x="8411934" y="4102903"/>
              <a:ext cx="28166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400" dirty="0"/>
                <a:t>จุดต่ออุปกรณ์ </a:t>
              </a:r>
              <a:r>
                <a:rPr lang="en-US" sz="2400" dirty="0"/>
                <a:t>I2C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A7DDEBC-FAE1-91C6-FAAA-2A153040425E}"/>
                </a:ext>
              </a:extLst>
            </p:cNvPr>
            <p:cNvSpPr txBox="1"/>
            <p:nvPr/>
          </p:nvSpPr>
          <p:spPr>
            <a:xfrm>
              <a:off x="4549836" y="5735912"/>
              <a:ext cx="28166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400" dirty="0"/>
                <a:t>จุดต่ออุปกรณ์ภายนอก</a:t>
              </a:r>
              <a:endParaRPr lang="en-US" sz="24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DDCF35B-9413-DBB4-95D4-2194D6723259}"/>
                </a:ext>
              </a:extLst>
            </p:cNvPr>
            <p:cNvSpPr txBox="1"/>
            <p:nvPr/>
          </p:nvSpPr>
          <p:spPr>
            <a:xfrm>
              <a:off x="8467725" y="3059311"/>
              <a:ext cx="28166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400" dirty="0"/>
                <a:t>ช่องอัพโหลดโปรแกรม</a:t>
              </a:r>
              <a:endParaRPr lang="en-US" sz="2400" dirty="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7BF817B-1DE8-8469-9F8B-BBB0BD8F9AC0}"/>
                </a:ext>
              </a:extLst>
            </p:cNvPr>
            <p:cNvCxnSpPr>
              <a:cxnSpLocks/>
            </p:cNvCxnSpPr>
            <p:nvPr/>
          </p:nvCxnSpPr>
          <p:spPr>
            <a:xfrm>
              <a:off x="3713584" y="2304658"/>
              <a:ext cx="630198" cy="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C72991E-757C-5A8F-D1A2-96743C97C474}"/>
                </a:ext>
              </a:extLst>
            </p:cNvPr>
            <p:cNvSpPr txBox="1"/>
            <p:nvPr/>
          </p:nvSpPr>
          <p:spPr>
            <a:xfrm>
              <a:off x="2030357" y="2099995"/>
              <a:ext cx="17245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400" dirty="0"/>
                <a:t>ปุ่มบังคับเข้าโหมดอัพโหลด</a:t>
              </a:r>
              <a:endParaRPr lang="en-US" sz="2400" dirty="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1155591-14DE-6D4E-9E0C-2213DB9B6242}"/>
                </a:ext>
              </a:extLst>
            </p:cNvPr>
            <p:cNvCxnSpPr>
              <a:cxnSpLocks/>
            </p:cNvCxnSpPr>
            <p:nvPr/>
          </p:nvCxnSpPr>
          <p:spPr>
            <a:xfrm>
              <a:off x="3726884" y="4506478"/>
              <a:ext cx="630198" cy="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5A886F9-F6F2-2C5C-4190-25D63CEB2BA9}"/>
                </a:ext>
              </a:extLst>
            </p:cNvPr>
            <p:cNvSpPr txBox="1"/>
            <p:nvPr/>
          </p:nvSpPr>
          <p:spPr>
            <a:xfrm>
              <a:off x="2043657" y="4301815"/>
              <a:ext cx="17245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400" dirty="0"/>
                <a:t>ปุ่มรีเซ็ต</a:t>
              </a:r>
              <a:endParaRPr lang="en-US" sz="2400" dirty="0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FB84F08-7BDA-01EC-16E3-78B7A50098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43154" y="2395152"/>
              <a:ext cx="625929" cy="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8494341-1620-A9D9-CC8C-80DD1246320F}"/>
                </a:ext>
              </a:extLst>
            </p:cNvPr>
            <p:cNvSpPr txBox="1"/>
            <p:nvPr/>
          </p:nvSpPr>
          <p:spPr>
            <a:xfrm>
              <a:off x="8467725" y="2163870"/>
              <a:ext cx="28166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400" dirty="0"/>
                <a:t>จุดต่อทัช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10134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71B2E-09DD-D6A3-4642-B504EAD36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จุดต่ออุปกรณ์ภายนอก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7E0B05-DF4F-B72A-7219-2C9742875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4E81B1-2920-2C8D-5036-0B9D8CA57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118" y="1368220"/>
            <a:ext cx="5364359" cy="520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10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5C5F6-9AC8-3352-64AA-EC2D87F4F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ชุดพัฒนาซอฟแวร์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BCFFCC-9588-1841-2604-3B2984163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F8EE1F-445B-51CF-7921-DB4860DD0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7860" y="1763316"/>
            <a:ext cx="5421177" cy="28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41FC3A-4958-F861-62D5-1A74D053A2C5}"/>
              </a:ext>
            </a:extLst>
          </p:cNvPr>
          <p:cNvSpPr txBox="1"/>
          <p:nvPr/>
        </p:nvSpPr>
        <p:spPr>
          <a:xfrm>
            <a:off x="7337289" y="4686478"/>
            <a:ext cx="3362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SquareLine</a:t>
            </a:r>
            <a:r>
              <a:rPr lang="en-US" sz="2400" dirty="0"/>
              <a:t> Studio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98488C-2535-FC8A-F76F-8BD57679E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63" y="1763316"/>
            <a:ext cx="5421176" cy="288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874BE6-E2F5-8510-4463-AF64DB738FA1}"/>
              </a:ext>
            </a:extLst>
          </p:cNvPr>
          <p:cNvSpPr txBox="1"/>
          <p:nvPr/>
        </p:nvSpPr>
        <p:spPr>
          <a:xfrm>
            <a:off x="1492388" y="4686478"/>
            <a:ext cx="3362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VS Code + </a:t>
            </a:r>
            <a:r>
              <a:rPr lang="en-US" sz="2400" dirty="0" err="1"/>
              <a:t>PlatformIO</a:t>
            </a:r>
            <a:endParaRPr lang="en-US" sz="2400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FC61A0DD-9291-AC0B-3968-7A43617199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9698" y="858441"/>
            <a:ext cx="285750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95C45A6B-9789-B661-62F1-89F167133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785" y="814977"/>
            <a:ext cx="1933530" cy="1315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BDEC97-4C35-D6B6-B5C3-A0437A6A198E}"/>
              </a:ext>
            </a:extLst>
          </p:cNvPr>
          <p:cNvSpPr txBox="1"/>
          <p:nvPr/>
        </p:nvSpPr>
        <p:spPr>
          <a:xfrm>
            <a:off x="462962" y="5148143"/>
            <a:ext cx="5347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- เขียนโค้ดด้วยภาษา </a:t>
            </a:r>
            <a:r>
              <a:rPr lang="en-US" sz="2000" dirty="0"/>
              <a:t>C/C++</a:t>
            </a:r>
            <a:r>
              <a:rPr lang="th-TH" sz="2000" dirty="0"/>
              <a:t> รูปแบบ</a:t>
            </a:r>
            <a:r>
              <a:rPr lang="en-US" sz="2000" dirty="0"/>
              <a:t> Arduino</a:t>
            </a:r>
            <a:endParaRPr lang="th-TH" sz="2000" dirty="0"/>
          </a:p>
          <a:p>
            <a:r>
              <a:rPr lang="th-TH" sz="2000" dirty="0"/>
              <a:t>- มีไลบรารี่พร้อมใช้</a:t>
            </a:r>
          </a:p>
          <a:p>
            <a:r>
              <a:rPr lang="th-TH" sz="2000" dirty="0"/>
              <a:t>- มีตัวอย่างโค้ดให้</a:t>
            </a:r>
          </a:p>
          <a:p>
            <a:r>
              <a:rPr lang="th-TH" sz="2000" dirty="0"/>
              <a:t>- เริ่มโปรเจคใหม่ด้วย </a:t>
            </a:r>
            <a:r>
              <a:rPr lang="en-US" sz="2000" dirty="0"/>
              <a:t>Template </a:t>
            </a:r>
            <a:r>
              <a:rPr lang="th-TH" sz="2000" dirty="0"/>
              <a:t>ที่เตรียมให้ ไม่ต้องตั้งค่าใด ๆ</a:t>
            </a:r>
            <a:endParaRPr 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73BDDE-D23E-2C5E-1BF5-5DDF0569EF42}"/>
              </a:ext>
            </a:extLst>
          </p:cNvPr>
          <p:cNvSpPr txBox="1"/>
          <p:nvPr/>
        </p:nvSpPr>
        <p:spPr>
          <a:xfrm>
            <a:off x="6307860" y="5148142"/>
            <a:ext cx="5347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- ลากวางปุ่ม ข้อความ และ </a:t>
            </a:r>
            <a:r>
              <a:rPr lang="en-US" sz="2000" dirty="0"/>
              <a:t>Widget </a:t>
            </a:r>
            <a:r>
              <a:rPr lang="th-TH" sz="2000" dirty="0"/>
              <a:t>อื่น ๆ ได้เลย</a:t>
            </a:r>
          </a:p>
          <a:p>
            <a:r>
              <a:rPr lang="th-TH" sz="2000" dirty="0"/>
              <a:t>- สิ่งที่เห็นในโปรแกรม เหมือนที่เห็นจริงใน </a:t>
            </a:r>
            <a:r>
              <a:rPr lang="en-US" sz="2000" dirty="0"/>
              <a:t>ATD3.5-S3</a:t>
            </a:r>
          </a:p>
          <a:p>
            <a:r>
              <a:rPr lang="th-TH" sz="2000" dirty="0"/>
              <a:t>- เริ่มโปรเจคใหม่ด้วย </a:t>
            </a:r>
            <a:r>
              <a:rPr lang="en-US" sz="2000" dirty="0"/>
              <a:t>Template </a:t>
            </a:r>
            <a:r>
              <a:rPr lang="th-TH" sz="2000" dirty="0"/>
              <a:t>ที่เตรียมให้ ลดขั้นตอนตั้งค่า</a:t>
            </a:r>
            <a:endParaRPr lang="en-US" sz="2000" dirty="0"/>
          </a:p>
          <a:p>
            <a:r>
              <a:rPr lang="en-US" sz="2000" dirty="0"/>
              <a:t>- </a:t>
            </a:r>
            <a:r>
              <a:rPr lang="th-TH" sz="2000" dirty="0"/>
              <a:t>ใช้ฟรีได้ 10 หน้า 150 </a:t>
            </a:r>
            <a:r>
              <a:rPr lang="en-US" sz="2000" dirty="0"/>
              <a:t>widget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03A35C-9C33-5386-9D0F-C7A62CDE6197}"/>
              </a:ext>
            </a:extLst>
          </p:cNvPr>
          <p:cNvSpPr txBox="1"/>
          <p:nvPr/>
        </p:nvSpPr>
        <p:spPr>
          <a:xfrm>
            <a:off x="4533900" y="952500"/>
            <a:ext cx="2676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4800" dirty="0">
                <a:solidFill>
                  <a:srgbClr val="FF0000"/>
                </a:solidFill>
              </a:rPr>
              <a:t>ใช้ฟรี </a:t>
            </a:r>
            <a:r>
              <a:rPr lang="en-US" sz="4800" dirty="0">
                <a:solidFill>
                  <a:srgbClr val="FF0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46397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F5E84-33E4-3ED3-1597-002D46E6E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48ED02E-0C93-88E4-1FFF-F2FE3D245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การบังคับเข้าโหมดอัพโหลด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1680C-6F1B-136D-5848-8CD355874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6</a:t>
            </a:fld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6699F19-42FF-1453-4032-7CC96F79FF66}"/>
              </a:ext>
            </a:extLst>
          </p:cNvPr>
          <p:cNvGrpSpPr/>
          <p:nvPr/>
        </p:nvGrpSpPr>
        <p:grpSpPr>
          <a:xfrm>
            <a:off x="4724398" y="1958650"/>
            <a:ext cx="6068613" cy="3869757"/>
            <a:chOff x="1738603" y="1828024"/>
            <a:chExt cx="6068613" cy="386975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C126EF8-3F9A-E8C4-BD1C-563F783224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42" t="9932" r="15324" b="7314"/>
            <a:stretch/>
          </p:blipFill>
          <p:spPr>
            <a:xfrm>
              <a:off x="3748094" y="1828024"/>
              <a:ext cx="4059122" cy="3869757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5BFF77-1427-BA08-F440-6B0689F47F89}"/>
                </a:ext>
              </a:extLst>
            </p:cNvPr>
            <p:cNvCxnSpPr>
              <a:cxnSpLocks/>
            </p:cNvCxnSpPr>
            <p:nvPr/>
          </p:nvCxnSpPr>
          <p:spPr>
            <a:xfrm>
              <a:off x="3421830" y="2595658"/>
              <a:ext cx="630198" cy="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C6269A9-FDF1-5C41-4A5D-F891208F2E97}"/>
                </a:ext>
              </a:extLst>
            </p:cNvPr>
            <p:cNvSpPr txBox="1"/>
            <p:nvPr/>
          </p:nvSpPr>
          <p:spPr>
            <a:xfrm>
              <a:off x="1738603" y="2390995"/>
              <a:ext cx="17245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400" dirty="0"/>
                <a:t>ปุ่มบังคับเข้าโหมดอัพโหลด</a:t>
              </a:r>
              <a:endParaRPr lang="en-US" sz="2400" dirty="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C60AA18-2448-910E-63DD-E261918426CD}"/>
                </a:ext>
              </a:extLst>
            </p:cNvPr>
            <p:cNvCxnSpPr>
              <a:cxnSpLocks/>
            </p:cNvCxnSpPr>
            <p:nvPr/>
          </p:nvCxnSpPr>
          <p:spPr>
            <a:xfrm>
              <a:off x="3435130" y="4797478"/>
              <a:ext cx="630198" cy="0"/>
            </a:xfrm>
            <a:prstGeom prst="line">
              <a:avLst/>
            </a:prstGeom>
            <a:ln w="57150">
              <a:solidFill>
                <a:srgbClr val="FF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4AC5971-407B-7767-D824-6F669C01F52E}"/>
                </a:ext>
              </a:extLst>
            </p:cNvPr>
            <p:cNvSpPr txBox="1"/>
            <p:nvPr/>
          </p:nvSpPr>
          <p:spPr>
            <a:xfrm>
              <a:off x="1751903" y="4592815"/>
              <a:ext cx="17245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400" dirty="0"/>
                <a:t>ปุ่มรีเซ็ต</a:t>
              </a:r>
              <a:endParaRPr lang="en-US" sz="24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4B2F512-7D92-9745-7D42-06C96F4E6C16}"/>
              </a:ext>
            </a:extLst>
          </p:cNvPr>
          <p:cNvGrpSpPr/>
          <p:nvPr/>
        </p:nvGrpSpPr>
        <p:grpSpPr>
          <a:xfrm>
            <a:off x="683387" y="1958650"/>
            <a:ext cx="4041011" cy="2270843"/>
            <a:chOff x="696687" y="1912777"/>
            <a:chExt cx="4041011" cy="2270843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1885774F-5966-FA04-E069-E5307ECB37A2}"/>
                </a:ext>
              </a:extLst>
            </p:cNvPr>
            <p:cNvSpPr/>
            <p:nvPr/>
          </p:nvSpPr>
          <p:spPr>
            <a:xfrm>
              <a:off x="783771" y="1912777"/>
              <a:ext cx="3953927" cy="1800808"/>
            </a:xfrm>
            <a:prstGeom prst="roundRect">
              <a:avLst>
                <a:gd name="adj" fmla="val 1198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100A46-9828-44E1-EF75-BCDD833B7049}"/>
                </a:ext>
              </a:extLst>
            </p:cNvPr>
            <p:cNvSpPr txBox="1"/>
            <p:nvPr/>
          </p:nvSpPr>
          <p:spPr>
            <a:xfrm>
              <a:off x="942392" y="2136710"/>
              <a:ext cx="369492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th-TH" sz="2800" dirty="0"/>
                <a:t>กดปุ่ม </a:t>
              </a:r>
              <a:r>
                <a:rPr lang="en-US" sz="2800" dirty="0"/>
                <a:t>BOOT </a:t>
              </a:r>
              <a:r>
                <a:rPr lang="th-TH" sz="2800" dirty="0"/>
                <a:t>ค้างไว้</a:t>
              </a:r>
            </a:p>
            <a:p>
              <a:pPr marL="342900" indent="-342900">
                <a:buAutoNum type="arabicPeriod"/>
              </a:pPr>
              <a:r>
                <a:rPr lang="th-TH" sz="2800" dirty="0"/>
                <a:t>กดปุ่ม </a:t>
              </a:r>
              <a:r>
                <a:rPr lang="en-US" sz="2800" dirty="0"/>
                <a:t>RESET </a:t>
              </a:r>
              <a:r>
                <a:rPr lang="th-TH" sz="2800" dirty="0"/>
                <a:t>แล้วปล่อย</a:t>
              </a:r>
            </a:p>
            <a:p>
              <a:pPr marL="342900" indent="-342900">
                <a:buAutoNum type="arabicPeriod"/>
              </a:pPr>
              <a:r>
                <a:rPr lang="th-TH" sz="2800" dirty="0"/>
                <a:t>ปล่อยปุ่ม </a:t>
              </a:r>
              <a:r>
                <a:rPr lang="en-US" sz="2800" dirty="0"/>
                <a:t>BOOT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00A8E31-E049-A3B8-244A-E85A41B0FAB6}"/>
                </a:ext>
              </a:extLst>
            </p:cNvPr>
            <p:cNvSpPr txBox="1"/>
            <p:nvPr/>
          </p:nvSpPr>
          <p:spPr>
            <a:xfrm>
              <a:off x="696687" y="3783510"/>
              <a:ext cx="39406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dirty="0">
                  <a:solidFill>
                    <a:srgbClr val="FF0000"/>
                  </a:solidFill>
                </a:rPr>
                <a:t>*ทำเฉพาะอัพโหลดโค้ดครั้งแรกครั้งเดียว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6672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29B3BC6-7408-6EF1-1462-C717762E07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9" b="20093"/>
          <a:stretch/>
        </p:blipFill>
        <p:spPr>
          <a:xfrm>
            <a:off x="0" y="2232737"/>
            <a:ext cx="5337110" cy="46252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1BB678-2E05-6969-7561-5F82B77DD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ติดต่อสอบถามเพิ่มเติม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1A0F3B-47C0-3F5C-6C71-329D03AFE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D5F73-0A7F-43DF-92DF-1CB70364DBBD}" type="slidenum">
              <a:rPr lang="en-US" smtClean="0"/>
              <a:t>7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B81077B-5320-228A-5AF3-BC85323D78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" t="13062" r="68685" b="61088"/>
          <a:stretch/>
        </p:blipFill>
        <p:spPr bwMode="auto">
          <a:xfrm>
            <a:off x="3916158" y="5222433"/>
            <a:ext cx="950400" cy="95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449FB1-124C-98CF-F06D-299D59ECFE24}"/>
              </a:ext>
            </a:extLst>
          </p:cNvPr>
          <p:cNvSpPr txBox="1"/>
          <p:nvPr/>
        </p:nvSpPr>
        <p:spPr>
          <a:xfrm>
            <a:off x="4883018" y="5387316"/>
            <a:ext cx="2657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ArtronShop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05FD1C5-6276-F3AC-2998-3D8E440C6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25" y="4035493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7CFAE2-D2FF-38D0-E176-372658E5024B}"/>
              </a:ext>
            </a:extLst>
          </p:cNvPr>
          <p:cNvSpPr txBox="1"/>
          <p:nvPr/>
        </p:nvSpPr>
        <p:spPr>
          <a:xfrm>
            <a:off x="2774302" y="4185233"/>
            <a:ext cx="4027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@artronshop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A7890F7-1CE6-F0D7-822F-2BD5B49A8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25" y="1802573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2DF6A9-03D6-85EC-7A20-AE71160DC718}"/>
              </a:ext>
            </a:extLst>
          </p:cNvPr>
          <p:cNvSpPr txBox="1"/>
          <p:nvPr/>
        </p:nvSpPr>
        <p:spPr>
          <a:xfrm>
            <a:off x="2774302" y="1930688"/>
            <a:ext cx="71177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www.ArtronShop.co.th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967023-C223-D6A7-F581-22AD9AF6C5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425" y="2936253"/>
            <a:ext cx="889000" cy="889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FC46E1-D4C2-57AB-F4DB-7391CDF0ED34}"/>
              </a:ext>
            </a:extLst>
          </p:cNvPr>
          <p:cNvSpPr txBox="1"/>
          <p:nvPr/>
        </p:nvSpPr>
        <p:spPr>
          <a:xfrm>
            <a:off x="2833941" y="3057960"/>
            <a:ext cx="5486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contact@atronshop.co.th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6F4A3EB-D486-A61E-D8D7-A4E4EA1A26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164" y="5205325"/>
            <a:ext cx="948755" cy="948755"/>
          </a:xfrm>
          <a:prstGeom prst="rect">
            <a:avLst/>
          </a:prstGeom>
        </p:spPr>
      </p:pic>
      <p:pic>
        <p:nvPicPr>
          <p:cNvPr id="17" name="Picture 4">
            <a:extLst>
              <a:ext uri="{FF2B5EF4-FFF2-40B4-BE49-F238E27FC236}">
                <a16:creationId xmlns:a16="http://schemas.microsoft.com/office/drawing/2014/main" id="{F5EBB1A2-5CE2-B7F8-9C8B-EA9445067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925" y="5237542"/>
            <a:ext cx="889000" cy="88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5777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upermarket"/>
        <a:ea typeface=""/>
        <a:cs typeface="supermarket"/>
      </a:majorFont>
      <a:minorFont>
        <a:latin typeface="supermarket"/>
        <a:ea typeface=""/>
        <a:cs typeface="supermarke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1829</TotalTime>
  <Words>224</Words>
  <Application>Microsoft Office PowerPoint</Application>
  <PresentationFormat>Widescreen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supermarket</vt:lpstr>
      <vt:lpstr>Office Theme</vt:lpstr>
      <vt:lpstr>รู้จักกับ ATD-S3 Driver</vt:lpstr>
      <vt:lpstr>อุปกรณ์ที่มีในชุด</vt:lpstr>
      <vt:lpstr>ส่วนประกอบ</vt:lpstr>
      <vt:lpstr>จุดต่ออุปกรณ์ภายนอก</vt:lpstr>
      <vt:lpstr>ชุดพัฒนาซอฟแวร์</vt:lpstr>
      <vt:lpstr>การบังคับเข้าโหมดอัพโหลด</vt:lpstr>
      <vt:lpstr>ติดต่อสอบถามเพิ่มเติม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บทที่ 1 รู้จักกับ ATD-S3 Driver บอร์ด ESP32-S3 ขับจอทัชสกรีน 4.3-5-7 นิ้ว</dc:title>
  <dc:creator>Sonthaya Nongnuch</dc:creator>
  <cp:lastModifiedBy>Sonthaya Nongnuch</cp:lastModifiedBy>
  <cp:revision>62</cp:revision>
  <cp:lastPrinted>2024-01-25T16:08:39Z</cp:lastPrinted>
  <dcterms:created xsi:type="dcterms:W3CDTF">2023-12-06T19:07:44Z</dcterms:created>
  <dcterms:modified xsi:type="dcterms:W3CDTF">2025-03-23T06:59:06Z</dcterms:modified>
</cp:coreProperties>
</file>

<file path=docProps/thumbnail.jpeg>
</file>